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73" r:id="rId5"/>
    <p:sldId id="261" r:id="rId6"/>
    <p:sldId id="260" r:id="rId7"/>
    <p:sldId id="271" r:id="rId8"/>
    <p:sldId id="272" r:id="rId9"/>
    <p:sldId id="262" r:id="rId10"/>
    <p:sldId id="263" r:id="rId11"/>
    <p:sldId id="264" r:id="rId12"/>
    <p:sldId id="265" r:id="rId13"/>
    <p:sldId id="274" r:id="rId14"/>
    <p:sldId id="268" r:id="rId15"/>
    <p:sldId id="275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E67B-6351-4919-B8B4-87CD76435CE1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5F76-3639-4296-ACA3-3E54E8B809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E67B-6351-4919-B8B4-87CD76435CE1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5F76-3639-4296-ACA3-3E54E8B809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E67B-6351-4919-B8B4-87CD76435CE1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5F76-3639-4296-ACA3-3E54E8B809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E67B-6351-4919-B8B4-87CD76435CE1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5F76-3639-4296-ACA3-3E54E8B809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E67B-6351-4919-B8B4-87CD76435CE1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5F76-3639-4296-ACA3-3E54E8B809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E67B-6351-4919-B8B4-87CD76435CE1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5F76-3639-4296-ACA3-3E54E8B809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E67B-6351-4919-B8B4-87CD76435CE1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5F76-3639-4296-ACA3-3E54E8B809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E67B-6351-4919-B8B4-87CD76435CE1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5F76-3639-4296-ACA3-3E54E8B809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E67B-6351-4919-B8B4-87CD76435CE1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5F76-3639-4296-ACA3-3E54E8B809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E67B-6351-4919-B8B4-87CD76435CE1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5F76-3639-4296-ACA3-3E54E8B809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з одним вирізаним округленим кут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й трикут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E67B-6351-4919-B8B4-87CD76435CE1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A65F76-3639-4296-ACA3-3E54E8B8098D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10" name="Поліліні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іліні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97E67B-6351-4919-B8B4-87CD76435CE1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A65F76-3639-4296-ACA3-3E54E8B8098D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іліні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іліні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шкільні 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5380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51520" y="0"/>
            <a:ext cx="8892480" cy="3212976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 Творчий тиждень проведення вчителя початкових класів</a:t>
            </a:r>
          </a:p>
          <a:p>
            <a:pPr algn="ctr"/>
            <a:r>
              <a:rPr lang="uk-UA" sz="4800" b="1" dirty="0" err="1" smtClean="0">
                <a:solidFill>
                  <a:schemeClr val="bg1"/>
                </a:solidFill>
              </a:rPr>
              <a:t>Сорич</a:t>
            </a:r>
            <a:r>
              <a:rPr lang="uk-UA" sz="4800" b="1" dirty="0" smtClean="0">
                <a:solidFill>
                  <a:schemeClr val="bg1"/>
                </a:solidFill>
              </a:rPr>
              <a:t>  Л. В.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1440160"/>
          </a:xfrm>
        </p:spPr>
        <p:txBody>
          <a:bodyPr>
            <a:normAutofit/>
          </a:bodyPr>
          <a:lstStyle/>
          <a:p>
            <a:pPr algn="ctr"/>
            <a:r>
              <a:rPr lang="uk-UA" sz="6600" dirty="0" smtClean="0">
                <a:solidFill>
                  <a:srgbClr val="C00000"/>
                </a:solidFill>
              </a:rPr>
              <a:t>День ІІІ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33400" y="1916832"/>
            <a:ext cx="7854696" cy="3064304"/>
          </a:xfrm>
        </p:spPr>
        <p:txBody>
          <a:bodyPr>
            <a:noAutofit/>
          </a:bodyPr>
          <a:lstStyle/>
          <a:p>
            <a:pPr algn="l"/>
            <a:r>
              <a:rPr lang="uk-UA" sz="4000" b="1" dirty="0" smtClean="0">
                <a:solidFill>
                  <a:schemeClr val="bg1"/>
                </a:solidFill>
              </a:rPr>
              <a:t>Відкритий урок з математики. Тема уроку. Письмове додавання трицифрових чисел,коли сума одиниць більша за 10 одиниць або сума десятків більша за 10 десятків. 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4211960" cy="31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836712"/>
            <a:ext cx="4644008" cy="348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2024"/>
            <a:ext cx="4474634" cy="335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1512168"/>
          </a:xfrm>
        </p:spPr>
        <p:txBody>
          <a:bodyPr>
            <a:normAutofit/>
          </a:bodyPr>
          <a:lstStyle/>
          <a:p>
            <a:pPr algn="ctr"/>
            <a:r>
              <a:rPr lang="uk-UA" sz="8000" dirty="0" smtClean="0">
                <a:solidFill>
                  <a:srgbClr val="C00000"/>
                </a:solidFill>
              </a:rPr>
              <a:t>День І</a:t>
            </a:r>
            <a:r>
              <a:rPr lang="en-US" sz="8000" dirty="0" smtClean="0">
                <a:solidFill>
                  <a:srgbClr val="C00000"/>
                </a:solidFill>
              </a:rPr>
              <a:t>V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33400" y="1916832"/>
            <a:ext cx="7854696" cy="3064304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chemeClr val="bg1"/>
                </a:solidFill>
              </a:rPr>
              <a:t>Інтелектуальна гра «Найрозумніший». 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1584" y="0"/>
            <a:ext cx="9685584" cy="72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851648" cy="1080120"/>
          </a:xfrm>
        </p:spPr>
        <p:txBody>
          <a:bodyPr>
            <a:normAutofit/>
          </a:bodyPr>
          <a:lstStyle/>
          <a:p>
            <a:pPr algn="ctr"/>
            <a:r>
              <a:rPr lang="uk-UA" sz="6600" dirty="0" smtClean="0">
                <a:solidFill>
                  <a:srgbClr val="C00000"/>
                </a:solidFill>
              </a:rPr>
              <a:t>День</a:t>
            </a:r>
            <a:r>
              <a:rPr lang="en-US" sz="6600" dirty="0" smtClean="0">
                <a:solidFill>
                  <a:srgbClr val="C00000"/>
                </a:solidFill>
              </a:rPr>
              <a:t>V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7854696" cy="4032448"/>
          </a:xfrm>
        </p:spPr>
        <p:txBody>
          <a:bodyPr>
            <a:noAutofit/>
          </a:bodyPr>
          <a:lstStyle/>
          <a:p>
            <a:pPr algn="l"/>
            <a:r>
              <a:rPr lang="uk-UA" sz="3600" b="1" dirty="0" smtClean="0">
                <a:solidFill>
                  <a:schemeClr val="bg1"/>
                </a:solidFill>
              </a:rPr>
              <a:t>Відкритий урок із літературного читання.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algn="l"/>
            <a:r>
              <a:rPr lang="uk-UA" sz="3600" b="1" dirty="0" smtClean="0">
                <a:solidFill>
                  <a:schemeClr val="bg1"/>
                </a:solidFill>
              </a:rPr>
              <a:t>Тема уроку. Замилування переплітається зі смутком. Ганна </a:t>
            </a:r>
            <a:r>
              <a:rPr lang="uk-UA" sz="3600" b="1" dirty="0" err="1" smtClean="0">
                <a:solidFill>
                  <a:schemeClr val="bg1"/>
                </a:solidFill>
              </a:rPr>
              <a:t>Чубач</a:t>
            </a:r>
            <a:r>
              <a:rPr lang="uk-UA" sz="3600" b="1" dirty="0" smtClean="0">
                <a:solidFill>
                  <a:schemeClr val="bg1"/>
                </a:solidFill>
              </a:rPr>
              <a:t> «Зупинюся над рікою».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algn="l"/>
            <a:r>
              <a:rPr lang="uk-UA" sz="3600" b="1" dirty="0" smtClean="0">
                <a:solidFill>
                  <a:schemeClr val="bg1"/>
                </a:solidFill>
              </a:rPr>
              <a:t>2. Виховний захід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algn="l"/>
            <a:r>
              <a:rPr lang="uk-UA" sz="3600" b="1" dirty="0" smtClean="0">
                <a:solidFill>
                  <a:schemeClr val="bg1"/>
                </a:solidFill>
              </a:rPr>
              <a:t>Родинне свято «Моє дитинство золоте».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99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7712" cy="377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5918" y="2420888"/>
            <a:ext cx="5078082" cy="4176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36504" cy="34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37420"/>
            <a:ext cx="5627440" cy="4220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/>
              <a:t>Девіз тижня </a:t>
            </a:r>
            <a:endParaRPr lang="ru-RU" sz="6000" b="1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4400" b="1" dirty="0" smtClean="0">
                <a:solidFill>
                  <a:srgbClr val="C00000"/>
                </a:solidFill>
              </a:rPr>
              <a:t>Діти повинні жити у</a:t>
            </a:r>
          </a:p>
          <a:p>
            <a:pPr algn="ctr">
              <a:buNone/>
            </a:pPr>
            <a:r>
              <a:rPr lang="uk-UA" sz="4400" b="1" dirty="0" smtClean="0">
                <a:solidFill>
                  <a:srgbClr val="C00000"/>
                </a:solidFill>
              </a:rPr>
              <a:t> світі краси,</a:t>
            </a:r>
          </a:p>
          <a:p>
            <a:pPr algn="ctr">
              <a:buNone/>
            </a:pPr>
            <a:r>
              <a:rPr lang="uk-UA" sz="4400" b="1" dirty="0" smtClean="0">
                <a:solidFill>
                  <a:srgbClr val="C00000"/>
                </a:solidFill>
              </a:rPr>
              <a:t>гри, казки, музики, малюнка,фантазії, творчості.</a:t>
            </a:r>
          </a:p>
          <a:p>
            <a:pPr algn="ctr">
              <a:buNone/>
            </a:pPr>
            <a:r>
              <a:rPr lang="uk-UA" sz="4400" b="1" dirty="0" smtClean="0">
                <a:solidFill>
                  <a:srgbClr val="C00000"/>
                </a:solidFill>
              </a:rPr>
              <a:t>                     В. Сухомлинський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48680"/>
            <a:ext cx="2133600" cy="21145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dirty="0" smtClean="0">
                <a:solidFill>
                  <a:srgbClr val="C00000"/>
                </a:solidFill>
              </a:rPr>
              <a:t>План проведення творчого тижня</a:t>
            </a:r>
            <a:br>
              <a:rPr lang="uk-UA" sz="6000" dirty="0" smtClean="0">
                <a:solidFill>
                  <a:srgbClr val="C00000"/>
                </a:solidFill>
              </a:rPr>
            </a:br>
            <a:r>
              <a:rPr lang="uk-UA" sz="6000" dirty="0" smtClean="0">
                <a:solidFill>
                  <a:srgbClr val="C00000"/>
                </a:solidFill>
              </a:rPr>
              <a:t>День </a:t>
            </a:r>
            <a:r>
              <a:rPr lang="en-US" sz="6000" dirty="0" smtClean="0">
                <a:solidFill>
                  <a:srgbClr val="C00000"/>
                </a:solidFill>
              </a:rPr>
              <a:t>I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Відкриття тижня «Знання – це скарб, а вміння вчитись – ключ до нього»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1512168"/>
          </a:xfrm>
        </p:spPr>
        <p:txBody>
          <a:bodyPr/>
          <a:lstStyle/>
          <a:p>
            <a:pPr algn="ctr"/>
            <a:r>
              <a:rPr lang="uk-UA" sz="6000" dirty="0" smtClean="0">
                <a:solidFill>
                  <a:srgbClr val="C00000"/>
                </a:solidFill>
              </a:rPr>
              <a:t>День ІІ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0352" y="1988840"/>
            <a:ext cx="7772400" cy="367240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1. Бесіда «Життя птахів узимку. Явища природи взимку».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2. Конкурс малюнків «Зимуючі птахи».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3. Акція «Підгодуй пташенятко».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081119" cy="756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22446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764704"/>
            <a:ext cx="3325416" cy="4433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8290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ік">
  <a:themeElements>
    <a:clrScheme name="Поті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і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</TotalTime>
  <Words>156</Words>
  <Application>Microsoft Office PowerPoint</Application>
  <PresentationFormat>Екран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Потік</vt:lpstr>
      <vt:lpstr> </vt:lpstr>
      <vt:lpstr>Девіз тижня </vt:lpstr>
      <vt:lpstr>План проведення творчого тижня День I</vt:lpstr>
      <vt:lpstr>Слайд 4</vt:lpstr>
      <vt:lpstr>Слайд 5</vt:lpstr>
      <vt:lpstr>День ІІ</vt:lpstr>
      <vt:lpstr>Слайд 7</vt:lpstr>
      <vt:lpstr>Слайд 8</vt:lpstr>
      <vt:lpstr>Слайд 9</vt:lpstr>
      <vt:lpstr>День ІІІ</vt:lpstr>
      <vt:lpstr>Слайд 11</vt:lpstr>
      <vt:lpstr>День ІV</vt:lpstr>
      <vt:lpstr>Слайд 13</vt:lpstr>
      <vt:lpstr>ДеньV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ГАЛЯ</dc:creator>
  <cp:lastModifiedBy>ГАЛЯ</cp:lastModifiedBy>
  <cp:revision>12</cp:revision>
  <dcterms:created xsi:type="dcterms:W3CDTF">2020-02-23T19:00:13Z</dcterms:created>
  <dcterms:modified xsi:type="dcterms:W3CDTF">2020-02-24T18:09:44Z</dcterms:modified>
</cp:coreProperties>
</file>